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4.png" ContentType="image/png"/>
  <Override PartName="/ppt/media/image1.png" ContentType="image/png"/>
  <Override PartName="/ppt/media/image31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13.png" ContentType="image/png"/>
  <Override PartName="/ppt/media/image8.png" ContentType="image/png"/>
  <Override PartName="/ppt/media/image38.png" ContentType="image/png"/>
  <Override PartName="/ppt/media/image40.png" ContentType="image/png"/>
  <Override PartName="/ppt/media/image9.png" ContentType="image/png"/>
  <Override PartName="/ppt/media/image39.png" ContentType="image/png"/>
  <Override PartName="/ppt/media/image41.png" ContentType="image/png"/>
  <Override PartName="/ppt/media/image30.png" ContentType="image/png"/>
  <Override PartName="/ppt/media/image28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10.png" ContentType="image/png"/>
  <Override PartName="/ppt/media/image46.png" ContentType="image/png"/>
  <Override PartName="/ppt/media/image11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36.png" ContentType="image/png"/>
  <Override PartName="/ppt/media/image6.png" ContentType="image/png"/>
  <Override PartName="/ppt/media/image29.png" ContentType="image/png"/>
  <Override PartName="/ppt/media/image5.png" ContentType="image/png"/>
  <Override PartName="/ppt/media/image35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56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_rels/slide41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22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32.xml.rels" ContentType="application/vnd.openxmlformats-package.relationships+xml"/>
  <Override PartName="/ppt/slides/_rels/slide57.xml.rels" ContentType="application/vnd.openxmlformats-package.relationships+xml"/>
  <Override PartName="/ppt/slides/_rels/slide61.xml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9.xml.rels" ContentType="application/vnd.openxmlformats-package.relationships+xml"/>
  <Override PartName="/ppt/slides/_rels/slide23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77.xml.rels" ContentType="application/vnd.openxmlformats-package.relationships+xml"/>
  <Override PartName="/ppt/slides/_rels/slide15.xml.rels" ContentType="application/vnd.openxmlformats-package.relationships+xml"/>
  <Override PartName="/ppt/slides/_rels/slide24.xml.rels" ContentType="application/vnd.openxmlformats-package.relationships+xml"/>
  <Override PartName="/ppt/slides/_rels/slide72.xml.rels" ContentType="application/vnd.openxmlformats-package.relationships+xml"/>
  <Override PartName="/ppt/slides/_rels/slide68.xml.rels" ContentType="application/vnd.openxmlformats-package.relationships+xml"/>
  <Override PartName="/ppt/slides/_rels/slide78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27.xml.rels" ContentType="application/vnd.openxmlformats-package.relationships+xml"/>
  <Override PartName="/ppt/slides/_rels/slide2.xml.rels" ContentType="application/vnd.openxmlformats-package.relationships+xml"/>
  <Override PartName="/ppt/slides/_rels/slide36.xml.rels" ContentType="application/vnd.openxmlformats-package.relationships+xml"/>
  <Override PartName="/ppt/slides/_rels/slide55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9.xml.rels" ContentType="application/vnd.openxmlformats-package.relationships+xml"/>
  <Override PartName="/ppt/slides/_rels/slide44.xml.rels" ContentType="application/vnd.openxmlformats-package.relationships+xml"/>
  <Override PartName="/ppt/slides/_rels/slide28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31.xml.rels" ContentType="application/vnd.openxmlformats-package.relationships+xml"/>
  <Override PartName="/ppt/slides/_rels/slide39.xml.rels" ContentType="application/vnd.openxmlformats-package.relationships+xml"/>
  <Override PartName="/ppt/slides/_rels/slide54.xml.rels" ContentType="application/vnd.openxmlformats-package.relationships+xml"/>
  <Override PartName="/ppt/slides/_rels/slide63.xml.rels" ContentType="application/vnd.openxmlformats-package.relationships+xml"/>
  <Override PartName="/ppt/slides/_rels/slide70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1.xml.rels" ContentType="application/vnd.openxmlformats-package.relationships+xml"/>
  <Override PartName="/ppt/slides/_rels/slide53.xml.rels" ContentType="application/vnd.openxmlformats-package.relationships+xml"/>
  <Override PartName="/ppt/slides/_rels/slide46.xml.rels" ContentType="application/vnd.openxmlformats-package.relationships+xml"/>
  <Override PartName="/ppt/slides/_rels/slide62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52.xml.rels" ContentType="application/vnd.openxmlformats-package.relationships+xml"/>
  <Override PartName="/ppt/slides/_rels/slide76.xml.rels" ContentType="application/vnd.openxmlformats-package.relationships+xml"/>
  <Override PartName="/ppt/slides/_rels/slide14.xml.rels" ContentType="application/vnd.openxmlformats-package.relationships+xml"/>
  <Override PartName="/ppt/slides/_rels/slide33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38.xml.rels" ContentType="application/vnd.openxmlformats-package.relationships+xml"/>
  <Override PartName="/ppt/slides/_rels/slide65.xml.rels" ContentType="application/vnd.openxmlformats-package.relationships+xml"/>
  <Override PartName="/ppt/slides/_rels/slide74.xml.rels" ContentType="application/vnd.openxmlformats-package.relationships+xml"/>
  <Override PartName="/ppt/slides/_rels/slide58.xml.rels" ContentType="application/vnd.openxmlformats-package.relationships+xml"/>
  <Override PartName="/ppt/slides/_rels/slide81.xml.rels" ContentType="application/vnd.openxmlformats-package.relationships+xml"/>
  <Override PartName="/ppt/slides/_rels/slide66.xml.rels" ContentType="application/vnd.openxmlformats-package.relationships+xml"/>
  <Override PartName="/ppt/slides/_rels/slide56.xml.rels" ContentType="application/vnd.openxmlformats-package.relationships+xml"/>
  <Override PartName="/ppt/slides/_rels/slide60.xml.rels" ContentType="application/vnd.openxmlformats-package.relationships+xml"/>
  <Override PartName="/ppt/slides/_rels/slide75.xml.rels" ContentType="application/vnd.openxmlformats-package.relationships+xml"/>
  <Override PartName="/ppt/slides/_rels/slide82.xml.rels" ContentType="application/vnd.openxmlformats-package.relationships+xml"/>
  <Override PartName="/ppt/slides/_rels/slide10.xml.rels" ContentType="application/vnd.openxmlformats-package.relationships+xml"/>
  <Override PartName="/ppt/slides/_rels/slide59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7.xml.rels" ContentType="application/vnd.openxmlformats-package.relationships+xml"/>
  <Override PartName="/ppt/slides/_rels/slide11.xml.rels" ContentType="application/vnd.openxmlformats-package.relationships+xml"/>
  <Override PartName="/ppt/slides/_rels/slide30.xml.rels" ContentType="application/vnd.openxmlformats-package.relationships+xml"/>
  <Override PartName="/ppt/slides/_rels/slide79.xml.rels" ContentType="application/vnd.openxmlformats-package.relationships+xml"/>
  <Override PartName="/ppt/slides/_rels/slide69.xml.rels" ContentType="application/vnd.openxmlformats-package.relationships+xml"/>
  <Override PartName="/ppt/slides/_rels/slide73.xml.rels" ContentType="application/vnd.openxmlformats-package.relationships+xml"/>
  <Override PartName="/ppt/slides/_rels/slide80.xml.rels" ContentType="application/vnd.openxmlformats-package.relationships+xml"/>
  <Override PartName="/ppt/slides/_rels/slide25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49.xml" ContentType="application/vnd.openxmlformats-officedocument.presentationml.slide+xml"/>
  <Override PartName="/ppt/slides/slide22.xml" ContentType="application/vnd.openxmlformats-officedocument.presentationml.slide+xml"/>
  <Override PartName="/ppt/slides/slide59.xml" ContentType="application/vnd.openxmlformats-officedocument.presentationml.slide+xml"/>
  <Override PartName="/ppt/slides/slide23.xml" ContentType="application/vnd.openxmlformats-officedocument.presentationml.slide+xml"/>
  <Override PartName="/ppt/slides/slide60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6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62.xml" ContentType="application/vnd.openxmlformats-officedocument.presentationml.slide+xml"/>
  <Override PartName="/ppt/slides/slide26.xml" ContentType="application/vnd.openxmlformats-officedocument.presentationml.slide+xml"/>
  <Override PartName="/ppt/slides/slide63.xml" ContentType="application/vnd.openxmlformats-officedocument.presentationml.slide+xml"/>
  <Override PartName="/ppt/slides/slide27.xml" ContentType="application/vnd.openxmlformats-officedocument.presentationml.slide+xml"/>
  <Override PartName="/ppt/slides/slide64.xml" ContentType="application/vnd.openxmlformats-officedocument.presentationml.slide+xml"/>
  <Override PartName="/ppt/slides/slide28.xml" ContentType="application/vnd.openxmlformats-officedocument.presentationml.slide+xml"/>
  <Override PartName="/ppt/slides/slide70.xml" ContentType="application/vnd.openxmlformats-officedocument.presentationml.slide+xml"/>
  <Override PartName="/ppt/slides/slide65.xml" ContentType="application/vnd.openxmlformats-officedocument.presentationml.slide+xml"/>
  <Override PartName="/ppt/slides/slide29.xml" ContentType="application/vnd.openxmlformats-officedocument.presentationml.slide+xml"/>
  <Override PartName="/ppt/slides/slide71.xml" ContentType="application/vnd.openxmlformats-officedocument.presentationml.slide+xml"/>
  <Override PartName="/ppt/slides/slide66.xml" ContentType="application/vnd.openxmlformats-officedocument.presentationml.slide+xml"/>
  <Override PartName="/ppt/slides/slide79.xml" ContentType="application/vnd.openxmlformats-officedocument.presentationml.slide+xml"/>
  <Override PartName="/ppt/slides/slide42.xml" ContentType="application/vnd.openxmlformats-officedocument.presentationml.slide+xml"/>
  <Override PartName="/ppt/slides/slide67.xml" ContentType="application/vnd.openxmlformats-officedocument.presentationml.slide+xml"/>
  <Override PartName="/ppt/slides/slide78.xml" ContentType="application/vnd.openxmlformats-officedocument.presentationml.slide+xml"/>
  <Override PartName="/ppt/slides/slide41.xml" ContentType="application/vnd.openxmlformats-officedocument.presentationml.slide+xml"/>
  <Override PartName="/ppt/slides/slide77.xml" ContentType="application/vnd.openxmlformats-officedocument.presentationml.slide+xml"/>
  <Override PartName="/ppt/slides/slide40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76.xml" ContentType="application/vnd.openxmlformats-officedocument.presentationml.slide+xml"/>
  <Override PartName="/ppt/slides/slide75.xml" ContentType="application/vnd.openxmlformats-officedocument.presentationml.slide+xml"/>
  <Override PartName="/ppt/slides/slide74.xml" ContentType="application/vnd.openxmlformats-officedocument.presentationml.slide+xml"/>
  <Override PartName="/ppt/slides/slide2.xml" ContentType="application/vnd.openxmlformats-officedocument.presentationml.slide+xml"/>
  <Override PartName="/ppt/slides/slide73.xml" ContentType="application/vnd.openxmlformats-officedocument.presentationml.slide+xml"/>
  <Override PartName="/ppt/slides/slide1.xml" ContentType="application/vnd.openxmlformats-officedocument.presentationml.slide+xml"/>
  <Override PartName="/ppt/slides/slide72.xml" ContentType="application/vnd.openxmlformats-officedocument.presentationml.slide+xml"/>
  <Override PartName="/ppt/slides/slide69.xml" ContentType="application/vnd.openxmlformats-officedocument.presentationml.slide+xml"/>
  <Override PartName="/ppt/slides/slide68.xml" ContentType="application/vnd.openxmlformats-officedocument.presentationml.slide+xml"/>
  <Override PartName="/ppt/slides/slide21.xml" ContentType="application/vnd.openxmlformats-officedocument.presentationml.slide+xml"/>
  <Override PartName="/ppt/slides/slide58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82.xml" ContentType="application/vnd.openxmlformats-officedocument.presentationml.slide+xml"/>
  <Override PartName="/ppt/slides/slide17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80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81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80" Type="http://schemas.openxmlformats.org/officeDocument/2006/relationships/slide" Target="slides/slide78.xml"/><Relationship Id="rId81" Type="http://schemas.openxmlformats.org/officeDocument/2006/relationships/slide" Target="slides/slide79.xml"/><Relationship Id="rId82" Type="http://schemas.openxmlformats.org/officeDocument/2006/relationships/slide" Target="slides/slide80.xml"/><Relationship Id="rId83" Type="http://schemas.openxmlformats.org/officeDocument/2006/relationships/slide" Target="slides/slide81.xml"/><Relationship Id="rId84" Type="http://schemas.openxmlformats.org/officeDocument/2006/relationships/slide" Target="slides/slide82.xml"/><Relationship Id="rId8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F0C18CA-6D75-4354-9EAD-B792E9B6135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16C3A5-B398-40E7-B5B4-510310B5075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B268A9-F0D7-4B05-BF82-9A5B2D28EA7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E62027-5057-4EF1-BF18-397C702864D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F29A02-0270-4883-877B-8E7B383071B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5840EE-F442-47ED-B783-BB5A2384273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479CED-BA44-47A6-A945-F8BA96156F9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FB85CA-4356-425C-8747-CC34BDCFE09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B4E74B-23CF-4BFF-86CA-7DD61E287D0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A7491B-58A9-45AB-AE8B-66ED7D88730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6DFB6AA-D421-4724-84CC-A3F4EF05AEE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1F8FA0-9CFD-4555-AE34-57501E5B14C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232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953B832-182D-4B05-B4DD-A3982ECD0922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81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440" cy="27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4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.xml"/>
</Relationships>
</file>

<file path=ppt/slides/_rels/slide75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.xml"/>
</Relationships>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8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.xml"/>
</Relationships>
</file>

<file path=ppt/slides/_rels/slide7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2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image" Target="../media/image45.png"/><Relationship Id="rId3" Type="http://schemas.openxmlformats.org/officeDocument/2006/relationships/image" Target="../media/image46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640" cy="28764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2080" cy="2024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78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9" name="Прямоугольник со скругленными углами 5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0" name="TextBox 2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1" name="Прямоугольник со скругленными углами 6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84" name="TextBox 3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8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7" name="TextBox 9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8" name="Прямоугольник со скругленными углами 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1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0" name="Прямоугольник со скругленными углами 1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Прямоугольник со скругленными углами 1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94" name="Изображение 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" name="Прямоугольник со скругленными углами 1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6" name="TextBox 1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7" name="Прямоугольник со скругленными углами 1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Рисунок 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00" name="TextBox 1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3" name="TextBox 1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4" name="Прямоугольник со скругленными углами 1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06" name="Прямоугольник со скругленными углами 1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Прямоугольник со скругленными углами 1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10" name="Изображение 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11" name="Прямоугольник со скругленными углами 1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TextBox 1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3" name="Прямоугольник со скругленными углами 1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Рисунок 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16" name="TextBox 1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1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2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9" name="TextBox 2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0" name="Прямоугольник со скругленными углами 1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2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2" name="Прямоугольник со скругленными углами 2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3" name="Прямоугольник со скругленными углами 2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oup 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26" name="Изображение 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27" name="Прямоугольник со скругленными углами 2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TextBox 2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29" name="Прямоугольник со скругленными углами 2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Рисунок 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32" name="TextBox 2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Box 2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5" name="TextBox 2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6" name="Прямоугольник со скругленными углами 2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2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38" name="Прямоугольник со скругленными углами 2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Прямоугольник со скругленными углами 2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42" name="Изображение 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43" name="Прямоугольник со скругленными углами 2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4" name="TextBox 2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5" name="Прямоугольник со скругленными углами 2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Рисунок 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48" name="TextBox 2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Box 3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TextBox 3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2" name="Прямоугольник со скругленными углами 2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Box 3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54" name="Прямоугольник со скругленными углами 3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Прямоугольник со скругленными углами 3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58" name="Изображение 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59" name="Прямоугольник со скругленными углами 3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0" name="TextBox 3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1" name="Прямоугольник со скругленными углами 3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Рисунок 1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64" name="TextBox 3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Box 3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67" name="TextBox 3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68" name="Прямоугольник со скругленными углами 3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0" name="Прямоугольник со скругленными углами 3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1" name="Прямоугольник со скругленными углами 3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roup 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74" name="Изображение 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75" name="Прямоугольник со скругленными углами 3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TextBox 3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7" name="Прямоугольник со скругленными углами 3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Рисунок 1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80" name="TextBox 3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Box 4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83" name="TextBox 4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4" name="Прямоугольник со скругленными углами 3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Box 4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6" name="Прямоугольник со скругленными углами 4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Прямоугольник со скругленными углами 4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190" name="Изображение 1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91" name="Прямоугольник со скругленными углами 4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92" name="TextBox 4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3" name="Прямоугольник со скругленными углами 4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Рисунок 1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196" name="TextBox 4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Box 4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99" name="TextBox 4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0" name="Прямоугольник со скругленными углами 4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Box 4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2" name="Прямоугольник со скругленными углами 4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Прямоугольник со скругленными углами 4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oup 1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06" name="Изображение 1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07" name="Прямоугольник со скругленными углами 4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8" name="TextBox 4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09" name="Прямоугольник со скругленными углами 4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Рисунок 1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12" name="TextBox 4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15" name="TextBox 5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6" name="Прямоугольник со скругленными углами 4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Box 5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18" name="Прямоугольник со скругленными углами 5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Прямоугольник со скругленными углами 5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12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22" name="Изображение 1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3" name="Прямоугольник со скругленными углами 5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4" name="TextBox 5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5" name="Прямоугольник со скругленными углами 5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Рисунок 14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28" name="TextBox 5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2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Box 5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1" name="TextBox 5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2" name="Прямоугольник со скругленными углами 5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Box 5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34" name="Прямоугольник со скругленными углами 5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Прямоугольник со скругленными углами 5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13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38" name="Изображение 13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9" name="Прямоугольник со скругленными углами 5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40" name="TextBox 5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1" name="Прямоугольник со скругленными углами 5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Рисунок 15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44" name="TextBox 5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6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47" name="TextBox 6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48" name="Прямоугольник со скругленными углами 5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6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0" name="Прямоугольник со скругленными углами 6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Прямоугольник со скругленными углами 6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roup 14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54" name="Изображение 14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5" name="Прямоугольник со скругленными углами 6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6" name="TextBox 6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57" name="Прямоугольник со скругленными углами 6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Рисунок 1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60" name="TextBox 6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3" name="TextBox 6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4" name="Прямоугольник со скругленными углами 6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Box 6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66" name="Прямоугольник со скругленными углами 6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7" name="Прямоугольник со скругленными углами 6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15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70" name="Изображение 15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71" name="Прямоугольник со скругленными углами 6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72" name="TextBox 6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3" name="Прямоугольник со скругленными углами 6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Рисунок 17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76" name="TextBox 6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TextBox 7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7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0" name="Прямоугольник со скругленными углами 6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Box 7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2" name="Прямоугольник со скругленными углами 7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3" name="Прямоугольник со скругленными углами 7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roup 16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286" name="Изображение 16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87" name="Прямоугольник со скругленными углами 7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8" name="TextBox 7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89" name="Прямоугольник со скругленными углами 7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Рисунок 18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292" name="TextBox 7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Box 7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5" name="TextBox 7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Прямоугольник со скругленными углами 7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Box 7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8" name="Прямоугольник со скругленными углами 7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Прямоугольник со скругленными углами 7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0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17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02" name="Изображение 17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03" name="Прямоугольник со скругленными углами 7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04" name="TextBox 7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5" name="Прямоугольник со скругленными углами 7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6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Рисунок 19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08" name="TextBox 7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Box 8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11" name="TextBox 8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2" name="Прямоугольник со скругленными углами 7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TextBox 8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14" name="Прямоугольник со скругленными углами 8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5" name="Прямоугольник со скругленными углами 8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roup 18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18" name="Изображение 1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19" name="Прямоугольник со скругленными углами 8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20" name="TextBox 8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1" name="Прямоугольник со скругленными углами 8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22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Рисунок 20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24" name="TextBox 8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5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TextBox 8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27" name="TextBox 8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28" name="Прямоугольник со скругленными углами 8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extBox 8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0" name="Прямоугольник со скругленными углами 8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1" name="Прямоугольник со скругленными углами 8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2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roup 19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34" name="Изображение 19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5" name="Прямоугольник со скругленными углами 87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36" name="TextBox 88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37" name="Прямоугольник со скругленными углами 88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38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Рисунок 2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40" name="TextBox 89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1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TextBox 90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43" name="TextBox 9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4" name="Прямоугольник со скругленными углами 89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TextBox 92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46" name="Прямоугольник со скругленными углами 90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7" name="Прямоугольник со скругленными углами 91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roup 20"/>
          <p:cNvGrpSpPr/>
          <p:nvPr/>
        </p:nvGrpSpPr>
        <p:grpSpPr>
          <a:xfrm>
            <a:off x="4756680" y="883800"/>
            <a:ext cx="4467960" cy="3560760"/>
            <a:chOff x="4756680" y="883800"/>
            <a:chExt cx="4467960" cy="3560760"/>
          </a:xfrm>
        </p:grpSpPr>
        <p:pic>
          <p:nvPicPr>
            <p:cNvPr id="350" name="Изображение 20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960" cy="356076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51" name="Прямоугольник со скругленными углами 92"/>
            <p:cNvSpPr/>
            <p:nvPr/>
          </p:nvSpPr>
          <p:spPr>
            <a:xfrm rot="16200000">
              <a:off x="6148800" y="1213200"/>
              <a:ext cx="1735560" cy="277092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52" name="TextBox 93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3" name="Прямоугольник со скругленными углами 93"/>
          <p:cNvSpPr/>
          <p:nvPr/>
        </p:nvSpPr>
        <p:spPr>
          <a:xfrm>
            <a:off x="5631120" y="1727640"/>
            <a:ext cx="2767320" cy="173412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Рисунок 22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000" y="2538000"/>
            <a:ext cx="2389680" cy="3594600"/>
          </a:xfrm>
          <a:prstGeom prst="rect">
            <a:avLst/>
          </a:prstGeom>
          <a:ln w="0">
            <a:noFill/>
          </a:ln>
        </p:spPr>
      </p:pic>
      <p:sp>
        <p:nvSpPr>
          <p:cNvPr id="356" name="TextBox 94"/>
          <p:cNvSpPr/>
          <p:nvPr/>
        </p:nvSpPr>
        <p:spPr>
          <a:xfrm>
            <a:off x="497880" y="1319760"/>
            <a:ext cx="7903800" cy="239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66200" y="493920"/>
            <a:ext cx="7943040" cy="7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TextBox 95"/>
          <p:cNvSpPr/>
          <p:nvPr/>
        </p:nvSpPr>
        <p:spPr>
          <a:xfrm>
            <a:off x="463680" y="490320"/>
            <a:ext cx="476172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359" name="TextBox 96"/>
          <p:cNvSpPr/>
          <p:nvPr/>
        </p:nvSpPr>
        <p:spPr>
          <a:xfrm>
            <a:off x="497880" y="1319760"/>
            <a:ext cx="4727160" cy="344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0" name="Прямоугольник со скругленными углами 94"/>
          <p:cNvSpPr/>
          <p:nvPr/>
        </p:nvSpPr>
        <p:spPr>
          <a:xfrm>
            <a:off x="5486760" y="0"/>
            <a:ext cx="3955680" cy="513972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TextBox 97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362" name="Прямоугольник со скругленными углами 95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3" name="Прямоугольник со скругленными углами 96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Прямоугольник 5"/>
          <p:cNvSpPr/>
          <p:nvPr/>
        </p:nvSpPr>
        <p:spPr>
          <a:xfrm>
            <a:off x="1640880" y="4588920"/>
            <a:ext cx="2995560" cy="26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366" name="Изображение 40"/>
          <p:cNvSpPr/>
          <p:nvPr/>
        </p:nvSpPr>
        <p:spPr>
          <a:xfrm>
            <a:off x="867240" y="3587040"/>
            <a:ext cx="253440" cy="25344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67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5920" cy="1130040"/>
          </a:xfrm>
          <a:prstGeom prst="rect">
            <a:avLst/>
          </a:prstGeom>
          <a:ln w="0">
            <a:noFill/>
          </a:ln>
        </p:spPr>
      </p:pic>
      <p:pic>
        <p:nvPicPr>
          <p:cNvPr id="368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3960" cy="5139720"/>
          </a:xfrm>
          <a:prstGeom prst="rect">
            <a:avLst/>
          </a:prstGeom>
          <a:ln w="0">
            <a:noFill/>
          </a:ln>
        </p:spPr>
      </p:pic>
      <p:sp>
        <p:nvSpPr>
          <p:cNvPr id="369" name=""/>
          <p:cNvSpPr/>
          <p:nvPr/>
        </p:nvSpPr>
        <p:spPr>
          <a:xfrm>
            <a:off x="466200" y="1728360"/>
            <a:ext cx="4743360" cy="102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5"/>
          <p:cNvSpPr/>
          <p:nvPr/>
        </p:nvSpPr>
        <p:spPr>
          <a:xfrm>
            <a:off x="497880" y="971640"/>
            <a:ext cx="8183520" cy="176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Прямоугольник со скругленными углами 7"/>
          <p:cNvSpPr/>
          <p:nvPr/>
        </p:nvSpPr>
        <p:spPr>
          <a:xfrm>
            <a:off x="105768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5" name="Прямоугольник со скругленными углами 8"/>
          <p:cNvSpPr/>
          <p:nvPr/>
        </p:nvSpPr>
        <p:spPr>
          <a:xfrm>
            <a:off x="4986360" y="2925360"/>
            <a:ext cx="3189240" cy="189180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6" name=""/>
          <p:cNvSpPr/>
          <p:nvPr/>
        </p:nvSpPr>
        <p:spPr>
          <a:xfrm>
            <a:off x="466200" y="493920"/>
            <a:ext cx="8180640" cy="48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1534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2024-09-02T17:07:09Z</dcterms:modified>
  <cp:revision>85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